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0267275" cy="42794238"/>
  <p:notesSz cx="6858000" cy="9144000"/>
  <p:defaultTextStyle>
    <a:defPPr>
      <a:defRPr lang="en-US"/>
    </a:defPPr>
    <a:lvl1pPr marL="0" algn="l" defTabSz="3782690" rtl="0" eaLnBrk="1" latinLnBrk="0" hangingPunct="1">
      <a:defRPr sz="7446" kern="1200">
        <a:solidFill>
          <a:schemeClr val="tx1"/>
        </a:solidFill>
        <a:latin typeface="+mn-lt"/>
        <a:ea typeface="+mn-ea"/>
        <a:cs typeface="+mn-cs"/>
      </a:defRPr>
    </a:lvl1pPr>
    <a:lvl2pPr marL="1891345" algn="l" defTabSz="3782690" rtl="0" eaLnBrk="1" latinLnBrk="0" hangingPunct="1">
      <a:defRPr sz="7446" kern="1200">
        <a:solidFill>
          <a:schemeClr val="tx1"/>
        </a:solidFill>
        <a:latin typeface="+mn-lt"/>
        <a:ea typeface="+mn-ea"/>
        <a:cs typeface="+mn-cs"/>
      </a:defRPr>
    </a:lvl2pPr>
    <a:lvl3pPr marL="3782690" algn="l" defTabSz="3782690" rtl="0" eaLnBrk="1" latinLnBrk="0" hangingPunct="1">
      <a:defRPr sz="7446" kern="1200">
        <a:solidFill>
          <a:schemeClr val="tx1"/>
        </a:solidFill>
        <a:latin typeface="+mn-lt"/>
        <a:ea typeface="+mn-ea"/>
        <a:cs typeface="+mn-cs"/>
      </a:defRPr>
    </a:lvl3pPr>
    <a:lvl4pPr marL="5674035" algn="l" defTabSz="3782690" rtl="0" eaLnBrk="1" latinLnBrk="0" hangingPunct="1">
      <a:defRPr sz="7446" kern="1200">
        <a:solidFill>
          <a:schemeClr val="tx1"/>
        </a:solidFill>
        <a:latin typeface="+mn-lt"/>
        <a:ea typeface="+mn-ea"/>
        <a:cs typeface="+mn-cs"/>
      </a:defRPr>
    </a:lvl4pPr>
    <a:lvl5pPr marL="7565380" algn="l" defTabSz="3782690" rtl="0" eaLnBrk="1" latinLnBrk="0" hangingPunct="1">
      <a:defRPr sz="7446" kern="1200">
        <a:solidFill>
          <a:schemeClr val="tx1"/>
        </a:solidFill>
        <a:latin typeface="+mn-lt"/>
        <a:ea typeface="+mn-ea"/>
        <a:cs typeface="+mn-cs"/>
      </a:defRPr>
    </a:lvl5pPr>
    <a:lvl6pPr marL="9456725" algn="l" defTabSz="3782690" rtl="0" eaLnBrk="1" latinLnBrk="0" hangingPunct="1">
      <a:defRPr sz="7446" kern="1200">
        <a:solidFill>
          <a:schemeClr val="tx1"/>
        </a:solidFill>
        <a:latin typeface="+mn-lt"/>
        <a:ea typeface="+mn-ea"/>
        <a:cs typeface="+mn-cs"/>
      </a:defRPr>
    </a:lvl6pPr>
    <a:lvl7pPr marL="11348070" algn="l" defTabSz="3782690" rtl="0" eaLnBrk="1" latinLnBrk="0" hangingPunct="1">
      <a:defRPr sz="7446" kern="1200">
        <a:solidFill>
          <a:schemeClr val="tx1"/>
        </a:solidFill>
        <a:latin typeface="+mn-lt"/>
        <a:ea typeface="+mn-ea"/>
        <a:cs typeface="+mn-cs"/>
      </a:defRPr>
    </a:lvl7pPr>
    <a:lvl8pPr marL="13239415" algn="l" defTabSz="3782690" rtl="0" eaLnBrk="1" latinLnBrk="0" hangingPunct="1">
      <a:defRPr sz="7446" kern="1200">
        <a:solidFill>
          <a:schemeClr val="tx1"/>
        </a:solidFill>
        <a:latin typeface="+mn-lt"/>
        <a:ea typeface="+mn-ea"/>
        <a:cs typeface="+mn-cs"/>
      </a:defRPr>
    </a:lvl8pPr>
    <a:lvl9pPr marL="15130760" algn="l" defTabSz="3782690" rtl="0" eaLnBrk="1" latinLnBrk="0" hangingPunct="1">
      <a:defRPr sz="744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25" d="100"/>
          <a:sy n="25" d="100"/>
        </p:scale>
        <p:origin x="1469" y="-15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046" y="7003597"/>
            <a:ext cx="25727184" cy="14898735"/>
          </a:xfrm>
        </p:spPr>
        <p:txBody>
          <a:bodyPr anchor="b"/>
          <a:lstStyle>
            <a:lvl1pPr algn="ctr"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410" y="22476884"/>
            <a:ext cx="22700456" cy="10332032"/>
          </a:xfrm>
        </p:spPr>
        <p:txBody>
          <a:bodyPr/>
          <a:lstStyle>
            <a:lvl1pPr marL="0" indent="0" algn="ctr">
              <a:buNone/>
              <a:defRPr sz="7944"/>
            </a:lvl1pPr>
            <a:lvl2pPr marL="1513378" indent="0" algn="ctr">
              <a:buNone/>
              <a:defRPr sz="6620"/>
            </a:lvl2pPr>
            <a:lvl3pPr marL="3026755" indent="0" algn="ctr">
              <a:buNone/>
              <a:defRPr sz="5958"/>
            </a:lvl3pPr>
            <a:lvl4pPr marL="4540133" indent="0" algn="ctr">
              <a:buNone/>
              <a:defRPr sz="5296"/>
            </a:lvl4pPr>
            <a:lvl5pPr marL="6053511" indent="0" algn="ctr">
              <a:buNone/>
              <a:defRPr sz="5296"/>
            </a:lvl5pPr>
            <a:lvl6pPr marL="7566889" indent="0" algn="ctr">
              <a:buNone/>
              <a:defRPr sz="5296"/>
            </a:lvl6pPr>
            <a:lvl7pPr marL="9080266" indent="0" algn="ctr">
              <a:buNone/>
              <a:defRPr sz="5296"/>
            </a:lvl7pPr>
            <a:lvl8pPr marL="10593644" indent="0" algn="ctr">
              <a:buNone/>
              <a:defRPr sz="5296"/>
            </a:lvl8pPr>
            <a:lvl9pPr marL="12107022" indent="0" algn="ctr">
              <a:buNone/>
              <a:defRPr sz="52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DFE31-3ABF-41E3-8B80-9DD6E4D79C3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D6F2-FE61-4B70-9FD8-9BD6DB758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4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DFE31-3ABF-41E3-8B80-9DD6E4D79C3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D6F2-FE61-4B70-9FD8-9BD6DB758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700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112" y="10668854"/>
            <a:ext cx="26105525" cy="17801211"/>
          </a:xfrm>
        </p:spPr>
        <p:txBody>
          <a:bodyPr anchor="b"/>
          <a:lstStyle>
            <a:lvl1pPr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112" y="28638472"/>
            <a:ext cx="26105525" cy="9361236"/>
          </a:xfrm>
        </p:spPr>
        <p:txBody>
          <a:bodyPr/>
          <a:lstStyle>
            <a:lvl1pPr marL="0" indent="0">
              <a:buNone/>
              <a:defRPr sz="7944">
                <a:solidFill>
                  <a:schemeClr val="tx1"/>
                </a:solidFill>
              </a:defRPr>
            </a:lvl1pPr>
            <a:lvl2pPr marL="1513378" indent="0">
              <a:buNone/>
              <a:defRPr sz="6620">
                <a:solidFill>
                  <a:schemeClr val="tx1">
                    <a:tint val="75000"/>
                  </a:schemeClr>
                </a:solidFill>
              </a:defRPr>
            </a:lvl2pPr>
            <a:lvl3pPr marL="3026755" indent="0">
              <a:buNone/>
              <a:defRPr sz="5958">
                <a:solidFill>
                  <a:schemeClr val="tx1">
                    <a:tint val="75000"/>
                  </a:schemeClr>
                </a:solidFill>
              </a:defRPr>
            </a:lvl3pPr>
            <a:lvl4pPr marL="4540133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4pPr>
            <a:lvl5pPr marL="6053511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5pPr>
            <a:lvl6pPr marL="7566889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6pPr>
            <a:lvl7pPr marL="9080266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7pPr>
            <a:lvl8pPr marL="10593644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8pPr>
            <a:lvl9pPr marL="12107022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DFE31-3ABF-41E3-8B80-9DD6E4D79C3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D6F2-FE61-4B70-9FD8-9BD6DB758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9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0875" y="11391985"/>
            <a:ext cx="12863592" cy="271525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2808" y="11391985"/>
            <a:ext cx="12863592" cy="271525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DFE31-3ABF-41E3-8B80-9DD6E4D79C3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D6F2-FE61-4B70-9FD8-9BD6DB758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6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278406"/>
            <a:ext cx="26105525" cy="82715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4821" y="10490535"/>
            <a:ext cx="12804474" cy="5141249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4821" y="15631784"/>
            <a:ext cx="12804474" cy="2299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2810" y="10490535"/>
            <a:ext cx="12867534" cy="5141249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2810" y="15631784"/>
            <a:ext cx="12867534" cy="2299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DFE31-3ABF-41E3-8B80-9DD6E4D79C3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D6F2-FE61-4B70-9FD8-9BD6DB758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2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DFE31-3ABF-41E3-8B80-9DD6E4D79C3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D6F2-FE61-4B70-9FD8-9BD6DB758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171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DFE31-3ABF-41E3-8B80-9DD6E4D79C3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D6F2-FE61-4B70-9FD8-9BD6DB758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0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2949"/>
            <a:ext cx="9761984" cy="9985322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7534" y="6161587"/>
            <a:ext cx="15322808" cy="30411646"/>
          </a:xfrm>
        </p:spPr>
        <p:txBody>
          <a:bodyPr/>
          <a:lstStyle>
            <a:lvl1pPr>
              <a:defRPr sz="10592"/>
            </a:lvl1pPr>
            <a:lvl2pPr>
              <a:defRPr sz="9268"/>
            </a:lvl2pPr>
            <a:lvl3pPr>
              <a:defRPr sz="7944"/>
            </a:lvl3pPr>
            <a:lvl4pPr>
              <a:defRPr sz="6620"/>
            </a:lvl4pPr>
            <a:lvl5pPr>
              <a:defRPr sz="6620"/>
            </a:lvl5pPr>
            <a:lvl6pPr>
              <a:defRPr sz="6620"/>
            </a:lvl6pPr>
            <a:lvl7pPr>
              <a:defRPr sz="6620"/>
            </a:lvl7pPr>
            <a:lvl8pPr>
              <a:defRPr sz="6620"/>
            </a:lvl8pPr>
            <a:lvl9pPr>
              <a:defRPr sz="66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38271"/>
            <a:ext cx="9761984" cy="23784486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DFE31-3ABF-41E3-8B80-9DD6E4D79C3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D6F2-FE61-4B70-9FD8-9BD6DB758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5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2949"/>
            <a:ext cx="9761984" cy="9985322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67534" y="6161587"/>
            <a:ext cx="15322808" cy="30411646"/>
          </a:xfrm>
        </p:spPr>
        <p:txBody>
          <a:bodyPr anchor="t"/>
          <a:lstStyle>
            <a:lvl1pPr marL="0" indent="0">
              <a:buNone/>
              <a:defRPr sz="10592"/>
            </a:lvl1pPr>
            <a:lvl2pPr marL="1513378" indent="0">
              <a:buNone/>
              <a:defRPr sz="9268"/>
            </a:lvl2pPr>
            <a:lvl3pPr marL="3026755" indent="0">
              <a:buNone/>
              <a:defRPr sz="7944"/>
            </a:lvl3pPr>
            <a:lvl4pPr marL="4540133" indent="0">
              <a:buNone/>
              <a:defRPr sz="6620"/>
            </a:lvl4pPr>
            <a:lvl5pPr marL="6053511" indent="0">
              <a:buNone/>
              <a:defRPr sz="6620"/>
            </a:lvl5pPr>
            <a:lvl6pPr marL="7566889" indent="0">
              <a:buNone/>
              <a:defRPr sz="6620"/>
            </a:lvl6pPr>
            <a:lvl7pPr marL="9080266" indent="0">
              <a:buNone/>
              <a:defRPr sz="6620"/>
            </a:lvl7pPr>
            <a:lvl8pPr marL="10593644" indent="0">
              <a:buNone/>
              <a:defRPr sz="6620"/>
            </a:lvl8pPr>
            <a:lvl9pPr marL="12107022" indent="0">
              <a:buNone/>
              <a:defRPr sz="66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38271"/>
            <a:ext cx="9761984" cy="23784486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DFE31-3ABF-41E3-8B80-9DD6E4D79C3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D6F2-FE61-4B70-9FD8-9BD6DB758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94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DFE31-3ABF-41E3-8B80-9DD6E4D79C3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D6F2-FE61-4B70-9FD8-9BD6DB758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32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0020" y="2278397"/>
            <a:ext cx="6526381" cy="362661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0877" y="2278397"/>
            <a:ext cx="19200803" cy="362661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DFE31-3ABF-41E3-8B80-9DD6E4D79C3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3D6F2-FE61-4B70-9FD8-9BD6DB758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69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0875" y="2278406"/>
            <a:ext cx="26105525" cy="82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875" y="11391985"/>
            <a:ext cx="26105525" cy="271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0875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DFE31-3ABF-41E3-8B80-9DD6E4D79C3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6035" y="39663928"/>
            <a:ext cx="10215205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76263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3D6F2-FE61-4B70-9FD8-9BD6DB758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219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6755" rtl="0" eaLnBrk="1" latinLnBrk="0" hangingPunct="1">
        <a:lnSpc>
          <a:spcPct val="90000"/>
        </a:lnSpc>
        <a:spcBef>
          <a:spcPct val="0"/>
        </a:spcBef>
        <a:buNone/>
        <a:defRPr sz="14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689" indent="-756689" algn="l" defTabSz="302675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8" kern="1200">
          <a:solidFill>
            <a:schemeClr val="tx1"/>
          </a:solidFill>
          <a:latin typeface="+mn-lt"/>
          <a:ea typeface="+mn-ea"/>
          <a:cs typeface="+mn-cs"/>
        </a:defRPr>
      </a:lvl1pPr>
      <a:lvl2pPr marL="227006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444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822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200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57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6955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333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3711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378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755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133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511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6889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266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644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022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DC2E68C0-3A35-7B38-BC42-1F7AB25FF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0267275" cy="393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64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Tùy chỉnh</PresentationFormat>
  <Paragraphs>0</Paragraphs>
  <Slides>1</Slides>
  <Notes>0</Notes>
  <HiddenSlides>0</HiddenSlides>
  <MMClips>0</MMClips>
  <ScaleCrop>false</ScaleCrop>
  <HeadingPairs>
    <vt:vector size="6" baseType="variant">
      <vt:variant>
        <vt:lpstr>Phông được Dùng</vt:lpstr>
      </vt:variant>
      <vt:variant>
        <vt:i4>3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Bản trình bày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</dc:creator>
  <cp:lastModifiedBy>Phong Khoa hoc Cong nghe</cp:lastModifiedBy>
  <cp:revision>2</cp:revision>
  <dcterms:created xsi:type="dcterms:W3CDTF">2024-08-27T10:07:06Z</dcterms:created>
  <dcterms:modified xsi:type="dcterms:W3CDTF">2026-10-09T09:55:22Z</dcterms:modified>
</cp:coreProperties>
</file>