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75" d="100"/>
          <a:sy n="75" d="100"/>
        </p:scale>
        <p:origin x="970" y="3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AD254-5711-623A-9C79-7EBACAC595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2EAAF-26B1-BE12-D1B8-C3FD2F786F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DFAC3-CB58-5346-F735-196F2D67E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2EB3-1424-4A30-86F4-F49425FE81E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F6B97-EB02-98A5-AF15-8F9296464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60C8D-DAFD-625C-4428-71136C95A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50D5D-6339-499E-9A71-C9179A69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46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E9C11-E802-9FFD-4327-7ADA1F898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C1C20-D403-EFB1-4326-0B3FCF9D2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A6BA8-33E7-507A-AF86-05863C488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2EB3-1424-4A30-86F4-F49425FE81E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44E14-EF27-D819-02D1-21B32F02F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AB041-7A2A-C77A-3D33-CFEEAD526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50D5D-6339-499E-9A71-C9179A69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128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B96B7-F2EA-A7D9-56D6-583DA40C2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475F8-2930-28D7-995A-6BC5A4132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C1CE2-E20D-C552-B3F1-F5FCF09F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2EB3-1424-4A30-86F4-F49425FE81E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0FB77-6C99-A6F5-A295-F4D071CDD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78516D-F70C-0626-BD04-B9E500BCB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50D5D-6339-499E-9A71-C9179A69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202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6BD36-F28A-0CF2-6A91-0E56E30F9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A6CB0-CF75-459C-BC1B-02384BC9C1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79E26F-CC93-A38D-1390-A4B9C0EE8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77F28-43D5-ACDA-6B3D-D755609CE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2EB3-1424-4A30-86F4-F49425FE81E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DDE3B0-F920-3CFF-90F6-400CCD590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B5531-73AD-C84F-EEC9-C7E440784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50D5D-6339-499E-9A71-C9179A69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43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CC281-02CE-5903-8DEB-2CD1588F1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5843C-2FF8-E2B8-1BFF-6F37ECE48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52B4EC-DD50-AF2F-2E01-E48D5A066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F1E65B-5E86-C274-6256-C9613D4C6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60B045-341E-8113-C2FE-AE6FDB7EB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F705E3-3E74-440D-4D1A-208DA99CB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2EB3-1424-4A30-86F4-F49425FE81E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88A616-D836-1119-4A25-F339E02BC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BA0250-38E2-751E-EDA7-569ECAF32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50D5D-6339-499E-9A71-C9179A69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12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2F3BB-E6AB-C132-1194-E3F802284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EF4F55-9AB8-ECE2-92BA-6B4C19CE7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2EB3-1424-4A30-86F4-F49425FE81E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FC4BF7-A05F-DAF6-E075-5E45A2A58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45DD64-8258-02FD-7768-3569FF35E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50D5D-6339-499E-9A71-C9179A69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06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863C46-D120-1A58-3D1D-80110A577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2EB3-1424-4A30-86F4-F49425FE81E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5744D7-00FE-4364-D4F5-3FF037024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4A93E6-63BC-9D87-D6EE-9F8B01020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50D5D-6339-499E-9A71-C9179A69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52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FCED2-6421-4DAE-BF25-8DFBA2161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6AA9D-9E17-ACF2-1369-F2FF453A8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47989-B80A-4EB6-99A1-BFCFFA86AC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C18FC1-64D7-313F-7930-679E9B88B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2EB3-1424-4A30-86F4-F49425FE81E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DABBE-647D-B712-E2DC-4B72A4F3E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A7EA2-D9A1-3E24-16C4-2D977B2C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50D5D-6339-499E-9A71-C9179A69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30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C173A-6591-7EE1-732A-636A28E55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D064CE-6D9B-CCE2-D7DA-C84E1BB15F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3FE9F-25EB-D0F5-3EE8-DCFFD63AE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A174CB-D282-43E4-6AD0-55F1034D0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2EB3-1424-4A30-86F4-F49425FE81E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A12CC6-EF5B-973B-B6EF-5490D0291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39DA6-7AA4-1529-DE67-F85CB3A0C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50D5D-6339-499E-9A71-C9179A69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38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59B5D-0992-86C6-94EB-6AEC687AC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E343F3-F9AF-C10C-FE8E-1B0DF177A5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B9E6F5-F189-3586-B96F-88BE4C34B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2EB3-1424-4A30-86F4-F49425FE81E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4FD2B-C327-7F7C-6DF9-B47B5EF5D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AB45E-4E9B-CBC4-AE67-ADF84885A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50D5D-6339-499E-9A71-C9179A69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70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4D9E24-0849-98BF-A5BD-6A6172A96A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9B5BB5-6DC6-46C1-2D8B-C1E4CE2418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B7FC9-B4B6-690A-E276-43F953C1E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22EB3-1424-4A30-86F4-F49425FE81E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CE0EA-615A-465C-429F-881335422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94640-B2C9-86A8-34C9-67EF9DFA4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150D5D-6339-499E-9A71-C9179A69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538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ACE601-00E5-5041-C358-6A99814C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E7A1F4-38CE-505C-009F-24F9BFE0B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2BB8B-A1A0-453B-DBB9-0F4F1EC66C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22EB3-1424-4A30-86F4-F49425FE81E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8D4853-67FF-02D1-6F17-ED370C7AC3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304E4-4277-7022-F1E0-2C570EC3FB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50D5D-6339-499E-9A71-C9179A695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73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4FE71752-1DBF-C8E5-C4A9-EBC804577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hỗ dành sẵn cho Nội dung 4" descr="Ảnh có chứa vòng tròn, biểu tượng, Đồ họa, thiết kế&#10;&#10;Mô tả được tạo tự động">
            <a:extLst>
              <a:ext uri="{FF2B5EF4-FFF2-40B4-BE49-F238E27FC236}">
                <a16:creationId xmlns:a16="http://schemas.microsoft.com/office/drawing/2014/main" id="{8FBE0313-09EC-F357-36E7-6F196B3600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720"/>
            <a:ext cx="12192000" cy="6860836"/>
          </a:xfr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BE137890-8D10-9007-3D8D-21349B5D85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5" t="11182" r="9023" b="13175"/>
          <a:stretch/>
        </p:blipFill>
        <p:spPr bwMode="auto">
          <a:xfrm>
            <a:off x="416560" y="314325"/>
            <a:ext cx="1682820" cy="11070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6434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Màn hình rộng</PresentationFormat>
  <Paragraphs>0</Paragraphs>
  <Slides>1</Slides>
  <Notes>0</Notes>
  <HiddenSlides>0</HiddenSlides>
  <MMClips>0</MMClips>
  <ScaleCrop>false</ScaleCrop>
  <HeadingPairs>
    <vt:vector size="6" baseType="variant">
      <vt:variant>
        <vt:lpstr>Phông được Dùng</vt:lpstr>
      </vt:variant>
      <vt:variant>
        <vt:i4>3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Bản trình bày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NGUYỄN HOẠ MY</dc:creator>
  <cp:lastModifiedBy>Phong Khoa hoc Cong nghe</cp:lastModifiedBy>
  <cp:revision>6</cp:revision>
  <dcterms:created xsi:type="dcterms:W3CDTF">2023-11-21T03:01:57Z</dcterms:created>
  <dcterms:modified xsi:type="dcterms:W3CDTF">2026-09-11T01:30:02Z</dcterms:modified>
</cp:coreProperties>
</file>